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3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494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991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963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171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945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7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47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04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55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384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3121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604F-CFE1-4D26-9D22-1C520CD5FBB1}" type="datetimeFigureOut">
              <a:rPr lang="it-IT" smtClean="0"/>
              <a:t>10/11/2025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5847C-B7C1-425A-92FC-DB9665FE71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213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53589" y="1854926"/>
            <a:ext cx="1008452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dirty="0" smtClean="0"/>
              <a:t> </a:t>
            </a:r>
            <a:r>
              <a:rPr lang="it-IT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Panoramica delle Funzioni </a:t>
            </a:r>
          </a:p>
          <a:p>
            <a:pPr algn="ctr"/>
            <a:r>
              <a:rPr lang="it-IT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negli Smartphone </a:t>
            </a:r>
            <a:r>
              <a:rPr lang="it-IT" sz="6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Android</a:t>
            </a:r>
            <a:endParaRPr lang="it-IT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62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41chssnpqdne.cloudfront.net/user_upload_by_module/chat_bot/files/40777984/LDrWcQqF6Uq5c1t5?Expires=1763940218&amp;Signature=NIPbw-9L5hNCiIf5smifXTehm-Femhpmf4tgylpHCvvrWPKaDZtpNzjmVN24QAOJichd3xr0cQtNO7aLZxoWYKczLZy6P0pHlL4ZHYfp7opylh-Ik7l8lwfeLvTt40lF-i6Uw8gggbkX2-8aSn~vgK2Bh0EBPHSH9gKgspUXecMcKdqkrD95ONEQUlfAJSBZQm3B7KBoQg0g9Dk73aKGgyLstYmj6MliGBzgnZ20wNVHhz3Ppbs6DUjfiMyuVtxHJOwuar8ylNY-1UAmYDWKGT4Uatur4gZ3ZQ3GjHj3AiGLvbeNeSfWi4IDbYpYK055OlyPYx5FgqnpSOWfw31XSQ__&amp;Key-Pair-Id=K3USGZIKWMDCS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78" y="760594"/>
            <a:ext cx="790575" cy="81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1793965" y="760594"/>
            <a:ext cx="1022386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Questo simbolo a forma di ingranaggio rappresenta solitamente le impostazioni o le opzioni di configurazione su uno </a:t>
            </a:r>
            <a:r>
              <a:rPr lang="it-IT" b="0" i="0" dirty="0" err="1" smtClean="0">
                <a:solidFill>
                  <a:srgbClr val="262626"/>
                </a:solidFill>
                <a:effectLst/>
                <a:latin typeface="-apple-system"/>
              </a:rPr>
              <a:t>smartphone</a:t>
            </a:r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 o altri dispositivi elettronici.</a:t>
            </a:r>
          </a:p>
          <a:p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Quando vedi questo simbolo, di solito puoi accedere a diverse impostazioni e opzioni per personalizzare il tuo dispositivo, come: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Impostazioni di sistema (audio, display, connessioni, ecc.)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Impostazioni delle </a:t>
            </a:r>
            <a:r>
              <a:rPr lang="it-IT" b="0" i="0" dirty="0" err="1" smtClean="0">
                <a:solidFill>
                  <a:srgbClr val="262626"/>
                </a:solidFill>
                <a:effectLst/>
                <a:latin typeface="-apple-system"/>
              </a:rPr>
              <a:t>app</a:t>
            </a:r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 installate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it-IT" b="0" i="0" dirty="0" smtClean="0">
                <a:solidFill>
                  <a:srgbClr val="262626"/>
                </a:solidFill>
                <a:effectLst/>
                <a:latin typeface="-apple-system"/>
              </a:rPr>
              <a:t>Opzioni avanzate di configurazione</a:t>
            </a:r>
            <a:endParaRPr lang="it-IT" b="0" i="0" dirty="0">
              <a:solidFill>
                <a:srgbClr val="262626"/>
              </a:solidFill>
              <a:effectLst/>
              <a:latin typeface="-apple-system"/>
            </a:endParaRPr>
          </a:p>
        </p:txBody>
      </p:sp>
      <p:pic>
        <p:nvPicPr>
          <p:cNvPr id="1028" name="Picture 4" descr="https://d41chssnpqdne.cloudfront.net/user_upload_by_module/chat_bot/files/40777984/OEZSB370nYyknTN0.png?Expires=1763940405&amp;Signature=JK6k~aMklwXdJlCKQt0c3lFehFUFvrka3ZKsenspDtJBjClGz93y3Ghgfd8lv4N8t2NQuN78aMg1onZu6uq92gDnFelR7NZ4DA--dlSpjXwEM7fT5TvhZoV~0R6AgKI8HBfMHTd8AAUE89KmRnnXk3VuyT~PFR8Flcj~HMdVG-mPZ6KpTfOqdMZOqj3SI0G852g~Ckvg5wpMmfQO3JIUJFDr8WaR2Kzo1Ws-vtBkXkxLtn9Ia-OG6djlEd3rIjuFpysemKS~heLfQuNnt~P5tf98vD0IBbF6T8r-vsToBAyR0ICvZ67THkcAmN9RWmAAeW2rtCEfJAc6vGxY~FLlmA__&amp;Key-Pair-Id=K3USGZIKWMDCS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78" y="3090797"/>
            <a:ext cx="3019425" cy="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688702" y="3980226"/>
            <a:ext cx="111723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/>
              <a:t>Vibrazione Cellulare</a:t>
            </a:r>
            <a:r>
              <a:rPr lang="it-IT" sz="2400" dirty="0"/>
              <a:t>: Indica che il telefono è impostato in modalità vibrazione.</a:t>
            </a:r>
          </a:p>
          <a:p>
            <a:r>
              <a:rPr lang="it-IT" sz="2400" b="1" dirty="0"/>
              <a:t>Bluetooth Attivo</a:t>
            </a:r>
            <a:r>
              <a:rPr lang="it-IT" sz="2400" dirty="0"/>
              <a:t>: Mostra che la connessione Bluetooth è attiva.</a:t>
            </a:r>
          </a:p>
          <a:p>
            <a:r>
              <a:rPr lang="it-IT" sz="2400" b="1" dirty="0"/>
              <a:t>Wi-Fi</a:t>
            </a:r>
            <a:r>
              <a:rPr lang="it-IT" sz="2400" dirty="0"/>
              <a:t>: Indica che il Wi-Fi è attivo e connesso a una rete.</a:t>
            </a:r>
          </a:p>
          <a:p>
            <a:r>
              <a:rPr lang="it-IT" sz="2400" b="1" dirty="0" err="1"/>
              <a:t>VoLTE</a:t>
            </a:r>
            <a:r>
              <a:rPr lang="it-IT" sz="2400" dirty="0"/>
              <a:t>: Mostra se il servizio Voice over LTE è attivo, permettendo chiamate di alta qualità.</a:t>
            </a:r>
          </a:p>
          <a:p>
            <a:r>
              <a:rPr lang="it-IT" sz="2400" b="1" dirty="0"/>
              <a:t>Intensità Segnale Radiomobile</a:t>
            </a:r>
            <a:r>
              <a:rPr lang="it-IT" sz="2400" dirty="0"/>
              <a:t>: Rappresenta la forza del segnale mobile ricevuto.</a:t>
            </a:r>
          </a:p>
          <a:p>
            <a:r>
              <a:rPr lang="it-IT" sz="2400" b="1" dirty="0"/>
              <a:t>Livello Batteria</a:t>
            </a:r>
            <a:r>
              <a:rPr lang="it-IT" sz="2400" dirty="0"/>
              <a:t>: Mostra la carica residua della batteria.</a:t>
            </a:r>
          </a:p>
        </p:txBody>
      </p:sp>
    </p:spTree>
    <p:extLst>
      <p:ext uri="{BB962C8B-B14F-4D97-AF65-F5344CB8AC3E}">
        <p14:creationId xmlns:p14="http://schemas.microsoft.com/office/powerpoint/2010/main" val="221689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ermata menu impostazioni smartphone Androi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64" y="418641"/>
            <a:ext cx="2655614" cy="581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3609702" y="450333"/>
            <a:ext cx="81468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Informazioni sul display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Orario e data: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L'orario visualizzato è 23:37 del 9 novembre.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Utilizzo dati: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Indica che sono stati utilizzati 1 GB di dati questo mese.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Connessioni: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Mostra una connessione Wi-Fi "HUAWEI-B 315-6775" e una connessione "WINDTRE".</a:t>
            </a:r>
            <a:endParaRPr lang="it-IT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609702" y="2066160"/>
            <a:ext cx="784642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Spiegazione dettagliata delle icone</a:t>
            </a: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Vibra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Attiva/disattiva la vibrazione del dispositivo.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Attivare la vibrazione: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Il dispositivo vibrerà in risposta a chiamate o notifiche, fornendo un feedback tattile.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Disattivare la vibrazione: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Il dispositivo non vibrerà più, utile in ambienti silenziosi o per risparmiare batteria.</a:t>
            </a:r>
            <a:endParaRPr lang="it-IT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609702" y="4025422"/>
            <a:ext cx="84603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E-</a:t>
            </a:r>
            <a:r>
              <a:rPr lang="it-IT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wallet</a:t>
            </a:r>
            <a:endParaRPr lang="it-IT" b="1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Accesso alle funzioni di portafoglio elettronico.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Portafoglio elettronico: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Archivia in modo sicuro informazioni di pagamento digitali come carte di credito, carte regalo e biglietti.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Pagamenti </a:t>
            </a:r>
            <a:r>
              <a:rPr lang="it-IT" b="1" i="0" dirty="0" err="1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contactless</a:t>
            </a:r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Effettua pagamenti avvicinando lo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smartphone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a terminali abilitati NFC.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Gestione delle carte: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Aggiungi, rimuovi o consulta saldo e cronologia pagamenti.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Sicurezza: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Autenticazione avanzata tramite riconoscimento biometrico per autorizzare transazioni.</a:t>
            </a:r>
            <a:endParaRPr lang="it-IT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782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chermata menu impostazioni smartphone Androi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64" y="418641"/>
            <a:ext cx="2655614" cy="581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383279" y="353327"/>
            <a:ext cx="866067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Bluetooth™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Attiva/disattiva il Bluetooth.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Attivare Bluetooth: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Consente di connettersi wireless ad auricolari, altoparlanti,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smartwatch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tastiere, ecc.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Disattivare Bluetooth: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Disconnette tutti i dispositivi Bluetooth per risparmiare energia o aumentare privacy.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Gestisci i dispositivi connessi e preferenze di connessione nelle impostazioni Bluetooth.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Torcia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Accende/spegne il LED flash come torcia.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Accendere: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Emissione di luce intensa in ambienti bui.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Spegnere: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Smette di emettere luce per risparmiare batteria.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Regola luminosità e usa accesso rapido tramite pulsante o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gesture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Posizione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Gestione impostazioni di localizzazione.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Attivare: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Utilizza GPS, Wi-Fi, reti cellulari per rilevare posizione.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Disattivare: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Blocca l'accesso alla posizione per preservare privacy.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Scegli modalità di posizionamento (Elevata precisione, Risparmio energetico, Solo dispositivo) e gestisci autorizzazioni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app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  <a:endParaRPr lang="it-IT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44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chermata menu impostazioni smartphone Androi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64" y="418641"/>
            <a:ext cx="2655614" cy="581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278777" y="471522"/>
            <a:ext cx="837329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Modalità aereo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Attiva/disattiva tutte le connessioni wireless.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Attivare: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Disabilita Wi-Fi, Bluetooth e reti cellulari, utile durante voli o per risparmiare batteria.</a:t>
            </a:r>
          </a:p>
          <a:p>
            <a:r>
              <a:rPr lang="it-IT" b="1" i="0" dirty="0" smtClean="0">
                <a:solidFill>
                  <a:srgbClr val="0A66C2"/>
                </a:solidFill>
                <a:effectLst/>
                <a:latin typeface="Arial" panose="020B0604020202020204" pitchFamily="34" charset="0"/>
              </a:rPr>
              <a:t>Disattivare: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Riattiva tutte le connessioni wireless.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Opzioni avanzate permettono di mantenere attivo, ad esempio, solo il Bluetooth.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Rotazione automatica dello schermo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Permette di attivare o disattivare la rotazione automatica in base all'orientamento del dispositivo.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Quando attiva, lo schermo ruota tra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portrait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e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landscape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automaticamente. Puoi bloccarla per evitare rotazioni indesiderate.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Modalità scura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Inverte i colori dell'interfaccia da chiaro a scuro, favorendo il comfort visivo in ambienti bui e risparmiando batteria su display OLED.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Può attivarsi automaticamente in base all'orario o alle preferenze.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dirty="0"/>
              <a:t>Comfort visivo</a:t>
            </a:r>
          </a:p>
          <a:p>
            <a:r>
              <a:rPr lang="it-IT" dirty="0"/>
              <a:t>Consente di regolare temperatura del colore, luminosità e filtro luce blu per ridurre affaticamento visivo e migliorare il sonno.</a:t>
            </a:r>
          </a:p>
          <a:p>
            <a:endParaRPr lang="it-IT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984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chermata menu impostazioni smartphone Androi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64" y="418641"/>
            <a:ext cx="2655614" cy="581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3387634" y="230773"/>
            <a:ext cx="89698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Modalità risparmio energetico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Riduce il consumo di batteria limitando luminosità, prestazioni e connessioni non essenziali, estendendo l'autonomia.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Può attivarsi automaticamente a livelli di carica bassi.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Hotspot</a:t>
            </a:r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personale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Condivide la connessione internet dello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smartphone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creando una rete Wi-Fi temporanea protetta da password per altri dispositivi.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Quick</a:t>
            </a:r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Share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Consente la condivisione rapida di contenuti tra dispositivi vicini usando Bluetooth, Wi-Fi Direct o NFC senza connessione internet.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Registrazione dello schermo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Registra video e audio dell'attività sullo schermo per tutorial,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gameplay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 condivisione momenti.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Modalità "Non disturbare"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Silenzia notifiche, chiamate e suoni per periodi programmati o manuali, con eccezioni personalizzabili.</a:t>
            </a:r>
          </a:p>
        </p:txBody>
      </p:sp>
    </p:spTree>
    <p:extLst>
      <p:ext uri="{BB962C8B-B14F-4D97-AF65-F5344CB8AC3E}">
        <p14:creationId xmlns:p14="http://schemas.microsoft.com/office/powerpoint/2010/main" val="396457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chermata menu impostazioni smartphone Androi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64" y="418641"/>
            <a:ext cx="2655614" cy="581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3413759" y="432333"/>
            <a:ext cx="84211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Condivisione con </a:t>
            </a:r>
            <a:r>
              <a:rPr lang="it-IT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iPhone</a:t>
            </a:r>
            <a:r>
              <a:rPr lang="it-IT" b="1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 PC</a:t>
            </a: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Permette il trasferimento di file e contenuti tra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smartphone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e dispositivi Apple o PC attraverso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AirDrop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cloud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 USB.</a:t>
            </a:r>
          </a:p>
          <a:p>
            <a:endParaRPr lang="it-IT" b="0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1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Screencast</a:t>
            </a:r>
            <a:endParaRPr lang="it-IT" b="1" i="0" dirty="0" smtClean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Proietta o trasmette in streaming lo schermo su TV, monitor o proiettori usando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Miracast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it-IT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AirPlay</a:t>
            </a:r>
            <a:r>
              <a:rPr lang="it-IT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Google Cast o cavi HDMI.</a:t>
            </a:r>
          </a:p>
          <a:p>
            <a:endParaRPr lang="it-IT" b="1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it-IT" b="1" dirty="0">
                <a:solidFill>
                  <a:srgbClr val="222222"/>
                </a:solidFill>
                <a:latin typeface="Arial" panose="020B0604020202020204" pitchFamily="34" charset="0"/>
              </a:rPr>
              <a:t>NFC (</a:t>
            </a:r>
            <a:r>
              <a:rPr lang="it-IT" b="1" dirty="0" err="1">
                <a:solidFill>
                  <a:srgbClr val="222222"/>
                </a:solidFill>
                <a:latin typeface="Arial" panose="020B0604020202020204" pitchFamily="34" charset="0"/>
              </a:rPr>
              <a:t>Near</a:t>
            </a:r>
            <a:r>
              <a:rPr lang="it-IT" b="1" dirty="0">
                <a:solidFill>
                  <a:srgbClr val="222222"/>
                </a:solidFill>
                <a:latin typeface="Arial" panose="020B0604020202020204" pitchFamily="34" charset="0"/>
              </a:rPr>
              <a:t> Field </a:t>
            </a:r>
            <a:r>
              <a:rPr lang="it-IT" b="1" dirty="0" err="1">
                <a:solidFill>
                  <a:srgbClr val="222222"/>
                </a:solidFill>
                <a:latin typeface="Arial" panose="020B0604020202020204" pitchFamily="34" charset="0"/>
              </a:rPr>
              <a:t>Communication</a:t>
            </a:r>
            <a:r>
              <a:rPr lang="it-IT" b="1" dirty="0">
                <a:solidFill>
                  <a:srgbClr val="222222"/>
                </a:solidFill>
                <a:latin typeface="Arial" panose="020B0604020202020204" pitchFamily="34" charset="0"/>
              </a:rPr>
              <a:t>)</a:t>
            </a:r>
          </a:p>
          <a:p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Pagamenti </a:t>
            </a:r>
            <a:r>
              <a:rPr lang="it-IT" dirty="0" err="1">
                <a:solidFill>
                  <a:srgbClr val="222222"/>
                </a:solidFill>
                <a:latin typeface="Arial" panose="020B0604020202020204" pitchFamily="34" charset="0"/>
              </a:rPr>
              <a:t>contactless</a:t>
            </a:r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 rapidi e sicuri.</a:t>
            </a:r>
          </a:p>
          <a:p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Condivisione di file, foto e contatti tra dispositivi compatibili.</a:t>
            </a:r>
          </a:p>
          <a:p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Connessione veloce a accessori come cuffie o altoparlanti NFC.</a:t>
            </a:r>
          </a:p>
          <a:p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Autenticazione e utilizzo come chiave digitale.</a:t>
            </a:r>
          </a:p>
          <a:p>
            <a:r>
              <a:rPr lang="it-IT" dirty="0">
                <a:solidFill>
                  <a:srgbClr val="222222"/>
                </a:solidFill>
                <a:latin typeface="Arial" panose="020B0604020202020204" pitchFamily="34" charset="0"/>
              </a:rPr>
              <a:t>Permette di attivare o disattivare la funzione NFC secondo necessità.</a:t>
            </a:r>
          </a:p>
          <a:p>
            <a:endParaRPr lang="it-IT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9529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407</Words>
  <Application>Microsoft Office PowerPoint</Application>
  <PresentationFormat>Widescreen</PresentationFormat>
  <Paragraphs>88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dp</dc:creator>
  <cp:lastModifiedBy>dp</cp:lastModifiedBy>
  <cp:revision>5</cp:revision>
  <dcterms:created xsi:type="dcterms:W3CDTF">2025-11-09T23:28:49Z</dcterms:created>
  <dcterms:modified xsi:type="dcterms:W3CDTF">2025-11-09T23:58:58Z</dcterms:modified>
</cp:coreProperties>
</file>