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Cosa è un file in informatica?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Un file è un contenitore digitale che conserva dati o informazioni.</a:t>
            </a:r>
          </a:p>
          <a:p>
            <a:pPr/>
            <a:r>
              <a:t>Può contenere testo, immagini, video, audio, programmi o altri tipi di dati.</a:t>
            </a:r>
          </a:p>
          <a:p>
            <a:pPr/>
            <a:r>
              <a:t>Ogni file ha un nome e un'estensione che indica il tipo di contenuto.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Perché si utilizzano i file in informatica?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Permettono di organizzare e conservare dati in modo strutturato e accessibile.</a:t>
            </a:r>
          </a:p>
          <a:p>
            <a:pPr/>
            <a:r>
              <a:t>Consentono di scambiare informazioni tra programmi e utenti.</a:t>
            </a:r>
          </a:p>
          <a:p>
            <a:pPr/>
            <a:r>
              <a:t>Sono fondamentali per il funzionamento dei sistemi operativi e delle applicazioni.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Nome e estensione del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Il nome identifica il file, scelto dall'utente o dal programma.</a:t>
            </a:r>
          </a:p>
          <a:p>
            <a:pPr/>
            <a:r>
              <a:t>L'estensione (esempio: .txt, .jpg, .exe) indica il tipo di file e programma associato per aprirlo.</a:t>
            </a:r>
          </a:p>
          <a:p>
            <a:pPr/>
            <a:r>
              <a:t>L'estensione è importante per il sistema operativo per riconoscere il formato del file.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Esempi di estensioni comuni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.txt — file di testo semplice</a:t>
            </a:r>
          </a:p>
          <a:p>
            <a:pPr/>
            <a:r>
              <a:t>.jpg — file immagine</a:t>
            </a:r>
          </a:p>
          <a:p>
            <a:pPr/>
            <a:r>
              <a:t>.mp3 — file audio</a:t>
            </a:r>
          </a:p>
          <a:p>
            <a:pPr/>
            <a:r>
              <a:t>.exe — file eseguibile (programma)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I file sono la base della gestione dei dati in informatica.</a:t>
            </a:r>
          </a:p>
          <a:p>
            <a:pPr/>
            <a:r>
              <a:t>Conoscerli permette di utilizzarli efficacemente e risolvere problemi informatici.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