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Cos'è un Personal Computer?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Un sistema elettronico capace di ricevere dati, elaborarli e fornire output.</a:t>
            </a:r>
          </a:p>
          <a:p>
            <a:r>
              <a:t>Composto da componenti hardware e software che lavorano insieme.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Schema a blocchi PC - Parti principali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2400" dirty="0" err="1"/>
              <a:t>Unità</a:t>
            </a:r>
            <a:r>
              <a:rPr sz="2400" dirty="0"/>
              <a:t> di Input: </a:t>
            </a:r>
            <a:r>
              <a:rPr sz="2400" dirty="0" err="1"/>
              <a:t>dispositivi</a:t>
            </a:r>
            <a:r>
              <a:rPr sz="2400" dirty="0"/>
              <a:t> per </a:t>
            </a:r>
            <a:r>
              <a:rPr sz="2400" dirty="0" err="1"/>
              <a:t>inserire</a:t>
            </a:r>
            <a:r>
              <a:rPr sz="2400" dirty="0"/>
              <a:t> </a:t>
            </a:r>
            <a:r>
              <a:rPr sz="2400" dirty="0" err="1"/>
              <a:t>dati</a:t>
            </a:r>
            <a:r>
              <a:rPr sz="2400" dirty="0"/>
              <a:t> al PC (</a:t>
            </a:r>
            <a:r>
              <a:rPr sz="2400" dirty="0" err="1"/>
              <a:t>tastiera</a:t>
            </a:r>
            <a:r>
              <a:rPr sz="2400" dirty="0"/>
              <a:t>, mouse).</a:t>
            </a:r>
          </a:p>
          <a:p>
            <a:r>
              <a:rPr sz="2400" dirty="0" err="1"/>
              <a:t>Unità</a:t>
            </a:r>
            <a:r>
              <a:rPr sz="2400" dirty="0"/>
              <a:t> di </a:t>
            </a:r>
            <a:r>
              <a:rPr sz="2400" dirty="0" err="1"/>
              <a:t>Elaborazione</a:t>
            </a:r>
            <a:r>
              <a:rPr sz="2400" dirty="0"/>
              <a:t>: CPU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esegue</a:t>
            </a:r>
            <a:r>
              <a:rPr sz="2400" dirty="0"/>
              <a:t> </a:t>
            </a:r>
            <a:r>
              <a:rPr sz="2400" dirty="0" err="1"/>
              <a:t>istruzioni</a:t>
            </a:r>
            <a:r>
              <a:rPr sz="2400" dirty="0"/>
              <a:t> e </a:t>
            </a:r>
            <a:r>
              <a:rPr sz="2400" dirty="0" err="1"/>
              <a:t>processa</a:t>
            </a:r>
            <a:r>
              <a:rPr sz="2400" dirty="0"/>
              <a:t> </a:t>
            </a:r>
            <a:r>
              <a:rPr sz="2400" dirty="0" err="1"/>
              <a:t>dati</a:t>
            </a:r>
            <a:r>
              <a:rPr sz="2400" dirty="0"/>
              <a:t>.</a:t>
            </a:r>
          </a:p>
          <a:p>
            <a:r>
              <a:rPr sz="2400" dirty="0" err="1"/>
              <a:t>Memoria</a:t>
            </a:r>
            <a:r>
              <a:rPr sz="2400" dirty="0"/>
              <a:t>: RAM per </a:t>
            </a:r>
            <a:r>
              <a:rPr sz="2400" dirty="0" err="1"/>
              <a:t>dati</a:t>
            </a:r>
            <a:r>
              <a:rPr sz="2400" dirty="0"/>
              <a:t> </a:t>
            </a:r>
            <a:r>
              <a:rPr sz="2400" dirty="0" err="1"/>
              <a:t>temporanei</a:t>
            </a:r>
            <a:r>
              <a:rPr sz="2400" dirty="0"/>
              <a:t>, disco </a:t>
            </a:r>
            <a:r>
              <a:rPr sz="2400" dirty="0" err="1"/>
              <a:t>fisso</a:t>
            </a:r>
            <a:r>
              <a:rPr sz="2400" dirty="0"/>
              <a:t> per </a:t>
            </a:r>
            <a:r>
              <a:rPr sz="2400" dirty="0" err="1"/>
              <a:t>dati</a:t>
            </a:r>
            <a:r>
              <a:rPr sz="2400" dirty="0"/>
              <a:t> </a:t>
            </a:r>
            <a:r>
              <a:rPr sz="2400" dirty="0" err="1"/>
              <a:t>permanenti</a:t>
            </a:r>
            <a:r>
              <a:rPr sz="2400" dirty="0"/>
              <a:t>.</a:t>
            </a:r>
          </a:p>
          <a:p>
            <a:r>
              <a:rPr sz="2400" dirty="0" err="1"/>
              <a:t>Unità</a:t>
            </a:r>
            <a:r>
              <a:rPr sz="2400" dirty="0"/>
              <a:t> di Output: </a:t>
            </a:r>
            <a:r>
              <a:rPr sz="2400" dirty="0" err="1"/>
              <a:t>dispositivi</a:t>
            </a:r>
            <a:r>
              <a:rPr sz="2400" dirty="0"/>
              <a:t>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mostrano</a:t>
            </a:r>
            <a:r>
              <a:rPr sz="2400" dirty="0"/>
              <a:t> </a:t>
            </a:r>
            <a:r>
              <a:rPr sz="2400" dirty="0" err="1"/>
              <a:t>risultati</a:t>
            </a:r>
            <a:r>
              <a:rPr sz="2400" dirty="0"/>
              <a:t> (monitor, </a:t>
            </a:r>
            <a:r>
              <a:rPr sz="2400" dirty="0" err="1"/>
              <a:t>stampante</a:t>
            </a:r>
            <a:r>
              <a:rPr sz="2400" dirty="0"/>
              <a:t>).</a:t>
            </a:r>
          </a:p>
          <a:p>
            <a:r>
              <a:rPr sz="2400" dirty="0" err="1"/>
              <a:t>Alimentatore</a:t>
            </a:r>
            <a:r>
              <a:rPr sz="2400" dirty="0"/>
              <a:t>: </a:t>
            </a:r>
            <a:r>
              <a:rPr sz="2400" dirty="0" err="1"/>
              <a:t>fornisce</a:t>
            </a:r>
            <a:r>
              <a:rPr sz="2400" dirty="0"/>
              <a:t> </a:t>
            </a:r>
            <a:r>
              <a:rPr sz="2400" dirty="0" err="1"/>
              <a:t>energia</a:t>
            </a:r>
            <a:r>
              <a:rPr sz="2400" dirty="0"/>
              <a:t> </a:t>
            </a:r>
            <a:r>
              <a:rPr sz="2400" dirty="0" err="1"/>
              <a:t>elettrica</a:t>
            </a:r>
            <a:r>
              <a:rPr sz="2400" dirty="0"/>
              <a:t> a </a:t>
            </a:r>
            <a:r>
              <a:rPr sz="2400" dirty="0" err="1"/>
              <a:t>tutti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componenti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Unità di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Permette all'utente di comunicare con il computer.</a:t>
            </a:r>
          </a:p>
          <a:p>
            <a:r>
              <a:t>Esempi: tastiera, mouse, microfono, scanner.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Unità di Elaborazione (CPU)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Cuore del PC che esegue le operazioni logiche e aritmetiche.</a:t>
            </a:r>
          </a:p>
          <a:p>
            <a:r>
              <a:t>Controlla il funzionamento di tutte le altre parti.</a:t>
            </a:r>
          </a:p>
          <a:p>
            <a:r>
              <a:t>Composta da ALU (unità aritmetico logica) e CU (unità di controllo).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RAM: memoria volatile usata per dati e programmi in esecuzione.</a:t>
            </a:r>
          </a:p>
          <a:p>
            <a:r>
              <a:t>Disco fisso (HDD/SSD): memoria non volatile per archiviazione dati.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Unità di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Fornisce all'utente i risultati delle elaborazioni.</a:t>
            </a:r>
          </a:p>
          <a:p>
            <a:r>
              <a:t>Esempi: monitor, stampante, casse audio.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Alimentatore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Trasforma la corrente elettrica dalla presa in voltaggi utilizzabili dal PC.</a:t>
            </a:r>
          </a:p>
          <a:p>
            <a:r>
              <a:t>Essenziale per il funzionamento stabile del sistema.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Come funziona il PC (flusso dati)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L'unità di input riceve dati dall'utente.</a:t>
            </a:r>
          </a:p>
          <a:p>
            <a:r>
              <a:t>2. La CPU elabora i dati usando la memoria RAM.</a:t>
            </a:r>
          </a:p>
          <a:p>
            <a:r>
              <a:t>3. I dati elaborati sono mostrati attraverso l'unità di output.</a:t>
            </a:r>
          </a:p>
          <a:p>
            <a:r>
              <a:t>4. I dati importanti vengono salvati sul disco fisso.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Il personal computer è un sistema complesso che opera grazie alla collaborazione di tutte le sue parti.</a:t>
            </a:r>
          </a:p>
          <a:p>
            <a:r>
              <a:t>Capire la struttura a blocchi aiuta a comprendere meglio il funzionamento e la manutenzione.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311</Words>
  <Application>Microsoft Office PowerPoint</Application>
  <PresentationFormat>Presentazione su schermo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Cos'è un Personal Computer?</vt:lpstr>
      <vt:lpstr>Schema a blocchi PC - Parti principali</vt:lpstr>
      <vt:lpstr>Unità di Input</vt:lpstr>
      <vt:lpstr>Unità di Elaborazione (CPU)</vt:lpstr>
      <vt:lpstr>Memoria</vt:lpstr>
      <vt:lpstr>Unità di Output</vt:lpstr>
      <vt:lpstr>Alimentatore</vt:lpstr>
      <vt:lpstr>Come funziona il PC (flusso dati)</vt:lpstr>
      <vt:lpstr>Conclusione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Cos'è un Personal Computer?</dc:title>
  <dc:subject/>
  <dc:creator/>
  <cp:keywords/>
  <dc:description>generated using python-pptx</dc:description>
  <cp:lastModifiedBy>dp</cp:lastModifiedBy>
  <cp:revision>2</cp:revision>
  <dcterms:created xsi:type="dcterms:W3CDTF">2013-01-27T09:14:16Z</dcterms:created>
  <dcterms:modified xsi:type="dcterms:W3CDTF">2025-10-28T07:43:40Z</dcterms:modified>
  <cp:category/>
</cp:coreProperties>
</file>