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Cos'è uno smartphone?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Un dispositivo elettronico portatile con funzioni di telefono e computer.</a:t>
            </a:r>
          </a:p>
          <a:p>
            <a:r>
              <a:t>Permette comunicazione, elaborazione dati, accesso a internet e molto altro.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Fotocamere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Consentono scatto foto e riprese video di alta qualità.</a:t>
            </a:r>
          </a:p>
          <a:p>
            <a:r>
              <a:t>Sono spesso multiple per diverse funzioni (grandangolo, zoom).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Lo smartphone è un dispositivo complesso con molte parti integrate.</a:t>
            </a:r>
          </a:p>
          <a:p>
            <a:r>
              <a:t>La comprensione dei suoi blocchi aiuta a comprendere funzionamento e problemi.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Schema a blocchi dello smartphone - Parti principali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dirty="0"/>
          </a:p>
          <a:p>
            <a:r>
              <a:rPr sz="3000" dirty="0"/>
              <a:t>Display: </a:t>
            </a:r>
            <a:r>
              <a:rPr sz="3000" dirty="0" err="1"/>
              <a:t>interfaccia</a:t>
            </a:r>
            <a:r>
              <a:rPr sz="3000" dirty="0"/>
              <a:t> </a:t>
            </a:r>
            <a:r>
              <a:rPr sz="3000" dirty="0" err="1"/>
              <a:t>visiva</a:t>
            </a:r>
            <a:r>
              <a:rPr sz="3000" dirty="0"/>
              <a:t> per </a:t>
            </a:r>
            <a:r>
              <a:rPr sz="3000" dirty="0" err="1"/>
              <a:t>l'utente</a:t>
            </a:r>
            <a:r>
              <a:rPr sz="3000" dirty="0"/>
              <a:t>.</a:t>
            </a:r>
          </a:p>
          <a:p>
            <a:r>
              <a:rPr sz="3000" dirty="0" err="1"/>
              <a:t>Processore</a:t>
            </a:r>
            <a:r>
              <a:rPr sz="3000" dirty="0"/>
              <a:t> (CPU): </a:t>
            </a:r>
            <a:r>
              <a:rPr sz="3000" dirty="0" err="1"/>
              <a:t>cuore</a:t>
            </a:r>
            <a:r>
              <a:rPr sz="3000" dirty="0"/>
              <a:t> </a:t>
            </a:r>
            <a:r>
              <a:rPr sz="3000" dirty="0" err="1"/>
              <a:t>che</a:t>
            </a:r>
            <a:r>
              <a:rPr sz="3000" dirty="0"/>
              <a:t> </a:t>
            </a:r>
            <a:r>
              <a:rPr sz="3000" dirty="0" err="1"/>
              <a:t>elabora</a:t>
            </a:r>
            <a:r>
              <a:rPr sz="3000" dirty="0"/>
              <a:t> le </a:t>
            </a:r>
            <a:r>
              <a:rPr sz="3000" dirty="0" err="1"/>
              <a:t>informazioni</a:t>
            </a:r>
            <a:r>
              <a:rPr sz="3000" dirty="0"/>
              <a:t>.</a:t>
            </a:r>
          </a:p>
          <a:p>
            <a:r>
              <a:rPr sz="3000" dirty="0" err="1"/>
              <a:t>Memoria</a:t>
            </a:r>
            <a:r>
              <a:rPr sz="3000" dirty="0"/>
              <a:t> RAM: </a:t>
            </a:r>
            <a:r>
              <a:rPr sz="3000" dirty="0" err="1"/>
              <a:t>memoria</a:t>
            </a:r>
            <a:r>
              <a:rPr sz="3000" dirty="0"/>
              <a:t> </a:t>
            </a:r>
            <a:r>
              <a:rPr sz="3000" dirty="0" err="1"/>
              <a:t>temporanea</a:t>
            </a:r>
            <a:r>
              <a:rPr sz="3000" dirty="0"/>
              <a:t> per le app in </a:t>
            </a:r>
            <a:r>
              <a:rPr sz="3000" dirty="0" err="1"/>
              <a:t>esecuzione</a:t>
            </a:r>
            <a:r>
              <a:rPr sz="3000" dirty="0"/>
              <a:t>.</a:t>
            </a:r>
          </a:p>
          <a:p>
            <a:r>
              <a:rPr sz="3000" dirty="0" err="1"/>
              <a:t>Memoria</a:t>
            </a:r>
            <a:r>
              <a:rPr sz="3000" dirty="0"/>
              <a:t> </a:t>
            </a:r>
            <a:r>
              <a:rPr sz="3000" dirty="0" err="1"/>
              <a:t>Interna</a:t>
            </a:r>
            <a:r>
              <a:rPr sz="3000" dirty="0"/>
              <a:t>: </a:t>
            </a:r>
            <a:r>
              <a:rPr sz="3000" dirty="0" err="1"/>
              <a:t>spazio</a:t>
            </a:r>
            <a:r>
              <a:rPr sz="3000" dirty="0"/>
              <a:t> per </a:t>
            </a:r>
            <a:r>
              <a:rPr sz="3000" dirty="0" err="1"/>
              <a:t>dati</a:t>
            </a:r>
            <a:r>
              <a:rPr sz="3000" dirty="0"/>
              <a:t> e </a:t>
            </a:r>
            <a:r>
              <a:rPr sz="3000" dirty="0" err="1"/>
              <a:t>applicazioni</a:t>
            </a:r>
            <a:r>
              <a:rPr sz="3000" dirty="0"/>
              <a:t>.</a:t>
            </a:r>
          </a:p>
          <a:p>
            <a:r>
              <a:rPr sz="3000" dirty="0" err="1"/>
              <a:t>Batteria</a:t>
            </a:r>
            <a:r>
              <a:rPr sz="3000" dirty="0"/>
              <a:t>: </a:t>
            </a:r>
            <a:r>
              <a:rPr sz="3000" dirty="0" err="1"/>
              <a:t>fornisce</a:t>
            </a:r>
            <a:r>
              <a:rPr sz="3000" dirty="0"/>
              <a:t> </a:t>
            </a:r>
            <a:r>
              <a:rPr sz="3000" dirty="0" err="1"/>
              <a:t>energia</a:t>
            </a:r>
            <a:r>
              <a:rPr sz="3000" dirty="0"/>
              <a:t> per </a:t>
            </a:r>
            <a:r>
              <a:rPr sz="3000" dirty="0" err="1"/>
              <a:t>il</a:t>
            </a:r>
            <a:r>
              <a:rPr sz="3000" dirty="0"/>
              <a:t> </a:t>
            </a:r>
            <a:r>
              <a:rPr sz="3000" dirty="0" err="1"/>
              <a:t>funzionamento</a:t>
            </a:r>
            <a:r>
              <a:rPr sz="3000" dirty="0"/>
              <a:t>.</a:t>
            </a:r>
          </a:p>
          <a:p>
            <a:r>
              <a:rPr sz="3000" dirty="0" err="1"/>
              <a:t>Sensori</a:t>
            </a:r>
            <a:r>
              <a:rPr sz="3000" dirty="0"/>
              <a:t>: </a:t>
            </a:r>
            <a:r>
              <a:rPr sz="3000" dirty="0" err="1"/>
              <a:t>accelerometro</a:t>
            </a:r>
            <a:r>
              <a:rPr sz="3000" dirty="0"/>
              <a:t>, </a:t>
            </a:r>
            <a:r>
              <a:rPr sz="3000" dirty="0" err="1"/>
              <a:t>giroscopio</a:t>
            </a:r>
            <a:r>
              <a:rPr sz="3000" dirty="0"/>
              <a:t>, </a:t>
            </a:r>
            <a:r>
              <a:rPr sz="3000" dirty="0" err="1"/>
              <a:t>prossimità</a:t>
            </a:r>
            <a:r>
              <a:rPr sz="3000" dirty="0"/>
              <a:t>, </a:t>
            </a:r>
            <a:r>
              <a:rPr sz="3000" dirty="0" err="1"/>
              <a:t>ecc</a:t>
            </a:r>
            <a:r>
              <a:rPr sz="3000" dirty="0"/>
              <a:t>.</a:t>
            </a:r>
          </a:p>
          <a:p>
            <a:r>
              <a:rPr sz="3000" dirty="0"/>
              <a:t>Modulo di </a:t>
            </a:r>
            <a:r>
              <a:rPr sz="3000" dirty="0" err="1"/>
              <a:t>comunicazione</a:t>
            </a:r>
            <a:r>
              <a:rPr sz="3000" dirty="0"/>
              <a:t>: </a:t>
            </a:r>
            <a:r>
              <a:rPr sz="3000" dirty="0" err="1"/>
              <a:t>WiFi</a:t>
            </a:r>
            <a:r>
              <a:rPr sz="3000" dirty="0"/>
              <a:t>, Bluetooth, 4G/5G, GPS.</a:t>
            </a:r>
          </a:p>
          <a:p>
            <a:r>
              <a:rPr sz="3000" dirty="0" err="1"/>
              <a:t>Fotocamere</a:t>
            </a:r>
            <a:r>
              <a:rPr sz="3000" dirty="0"/>
              <a:t>: </a:t>
            </a:r>
            <a:r>
              <a:rPr sz="3000" dirty="0" err="1"/>
              <a:t>anteriore</a:t>
            </a:r>
            <a:r>
              <a:rPr sz="3000" dirty="0"/>
              <a:t> e </a:t>
            </a:r>
            <a:r>
              <a:rPr sz="3000" dirty="0" err="1"/>
              <a:t>posteriore</a:t>
            </a:r>
            <a:r>
              <a:rPr sz="3000" dirty="0"/>
              <a:t> per </a:t>
            </a:r>
            <a:r>
              <a:rPr sz="3000" dirty="0" err="1"/>
              <a:t>foto</a:t>
            </a:r>
            <a:r>
              <a:rPr sz="3000" dirty="0"/>
              <a:t> e video.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Schermo touchscreen che permette l’interazione diretta con il dispositivo.</a:t>
            </a:r>
          </a:p>
          <a:p>
            <a:r>
              <a:t>Visualizza app, notifiche, immagini e video.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Processore (CPU)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Esegue le istruzioni dei programmi e coordina le operazioni hardware.</a:t>
            </a:r>
          </a:p>
          <a:p>
            <a:r>
              <a:t>Molti smartphone hanno anche una GPU per la grafica.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Memoria 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Memoria ad accesso rapido per eseguire app e processi in tempo reale.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Memoria Interna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Archivia dati permanenti come foto, video, app e sistema operativo.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Batteria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Fornisce energia elettrica al dispositivo per un uso mobile.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Sensori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Rilevano movimento, orientamento, luce, distanza, ecc.</a:t>
            </a:r>
          </a:p>
          <a:p>
            <a:r>
              <a:t>Permettono funzioni come rotazione automatica, riconoscimento gesti.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Modulo di comunicazione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Permette connessioni wireless come WiFi, Bluetooth e reti cellulari.</a:t>
            </a:r>
          </a:p>
          <a:p>
            <a:r>
              <a:t>Include GPS per localizzazione.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285</Words>
  <Application>Microsoft Office PowerPoint</Application>
  <PresentationFormat>Presentazione su schermo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Cos'è uno smartphone?</vt:lpstr>
      <vt:lpstr>Schema a blocchi dello smartphone - Parti principali</vt:lpstr>
      <vt:lpstr>Display</vt:lpstr>
      <vt:lpstr>Processore (CPU)</vt:lpstr>
      <vt:lpstr>Memoria RAM</vt:lpstr>
      <vt:lpstr>Memoria Interna</vt:lpstr>
      <vt:lpstr>Batteria</vt:lpstr>
      <vt:lpstr>Sensori</vt:lpstr>
      <vt:lpstr>Modulo di comunicazione</vt:lpstr>
      <vt:lpstr>Fotocamere</vt:lpstr>
      <vt:lpstr>Conclusione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Cos'è uno smartphone?</dc:title>
  <dc:subject/>
  <dc:creator/>
  <cp:keywords/>
  <dc:description>generated using python-pptx</dc:description>
  <cp:lastModifiedBy>dp</cp:lastModifiedBy>
  <cp:revision>2</cp:revision>
  <dcterms:created xsi:type="dcterms:W3CDTF">2013-01-27T09:14:16Z</dcterms:created>
  <dcterms:modified xsi:type="dcterms:W3CDTF">2025-10-28T07:45:05Z</dcterms:modified>
  <cp:category/>
</cp:coreProperties>
</file>