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73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410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78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46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74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86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87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17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655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3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94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C654-0ECF-43E3-BBD5-21166DDAFD30}" type="datetimeFigureOut">
              <a:rPr lang="it-IT" smtClean="0"/>
              <a:t>16/11/2025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2AE2-9C59-4AAB-A45E-D4C5ACC299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65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2150" y="49847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7200" dirty="0" smtClean="0">
                <a:latin typeface="Arial Rounded MT Bold" panose="020F0704030504030204" pitchFamily="34" charset="0"/>
              </a:rPr>
              <a:t>Le cartelle in Windows</a:t>
            </a:r>
            <a:endParaRPr lang="it-IT" sz="7200" dirty="0">
              <a:latin typeface="Arial Rounded MT Bold" panose="020F070403050403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911" y="2016015"/>
            <a:ext cx="6382078" cy="427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3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1435100" y="5403850"/>
            <a:ext cx="9975851" cy="11493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7426345" y="875488"/>
            <a:ext cx="3984606" cy="445536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435100" y="819150"/>
            <a:ext cx="2844800" cy="45117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1" y="875488"/>
            <a:ext cx="2711450" cy="4235450"/>
          </a:xfrm>
        </p:spPr>
        <p:txBody>
          <a:bodyPr>
            <a:normAutofit/>
          </a:bodyPr>
          <a:lstStyle/>
          <a:p>
            <a:pPr algn="l"/>
            <a:r>
              <a:rPr lang="it-IT" sz="1800" b="1" dirty="0">
                <a:latin typeface="Arial Rounded MT Bold" panose="020F0704030504030204" pitchFamily="34" charset="0"/>
              </a:rPr>
              <a:t>Le cartelle in Windows </a:t>
            </a:r>
            <a:r>
              <a:rPr lang="it-IT" sz="2000" dirty="0" smtClean="0"/>
              <a:t>sono strutture logiche che consentono di organizzare file e dati in modo gerarchico e ordinato. Analiticamente, questi sono elementi fondamentali per la gestione del file </a:t>
            </a:r>
            <a:r>
              <a:rPr lang="it-IT" sz="2000" dirty="0" err="1" smtClean="0"/>
              <a:t>system</a:t>
            </a:r>
            <a:r>
              <a:rPr lang="it-IT" sz="2000" dirty="0" smtClean="0"/>
              <a:t>, consentendo sia all'utente che al sistema operativo di accedere, archiviare e proteggere i dati in modo efficiente.</a:t>
            </a:r>
            <a:endParaRPr lang="it-IT" sz="2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470795" y="875488"/>
            <a:ext cx="3940156" cy="5990450"/>
          </a:xfrm>
        </p:spPr>
        <p:txBody>
          <a:bodyPr/>
          <a:lstStyle/>
          <a:p>
            <a:pPr algn="l"/>
            <a:r>
              <a:rPr lang="it-IT" sz="1800" b="1" dirty="0">
                <a:latin typeface="Arial Rounded MT Bold" panose="020F0704030504030204" pitchFamily="34" charset="0"/>
                <a:ea typeface="+mj-ea"/>
                <a:cs typeface="+mj-cs"/>
              </a:rPr>
              <a:t>Struttura e Funzioni delle Cartelle</a:t>
            </a:r>
          </a:p>
          <a:p>
            <a:pPr algn="l"/>
            <a:r>
              <a:rPr lang="it-IT" sz="2000" dirty="0">
                <a:latin typeface="+mj-lt"/>
                <a:ea typeface="+mj-ea"/>
                <a:cs typeface="+mj-cs"/>
              </a:rPr>
              <a:t>Le cartelle funzionano come contenitori virtuali che possono contenere file o altre cartelle (dette sottocartelle), creando così una struttura ad albero. Questa gerarchia consente di gestire grandi quantità di dati, migliorando la navigazione e la ricerca. Ogni cartella ha un nome e un percorso, che indica la sua posizione all'interno del file </a:t>
            </a:r>
            <a:r>
              <a:rPr lang="it-IT" sz="2000" dirty="0" err="1">
                <a:latin typeface="+mj-lt"/>
                <a:ea typeface="+mj-ea"/>
                <a:cs typeface="+mj-cs"/>
              </a:rPr>
              <a:t>system</a:t>
            </a:r>
            <a:r>
              <a:rPr lang="it-IT" sz="2000" dirty="0">
                <a:latin typeface="+mj-lt"/>
                <a:ea typeface="+mj-ea"/>
                <a:cs typeface="+mj-cs"/>
              </a:rPr>
              <a:t>. Il percorso è una sequenza di nomi separati da backslash ($$, ad esempio C:\Utenti\Mario\Documenti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9900" y="875488"/>
            <a:ext cx="3146445" cy="445536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435100" y="5505450"/>
            <a:ext cx="100344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Windows gestisce anche cartelle virtuali, che rappresentano oggetti non direttamente legati a una </a:t>
            </a:r>
          </a:p>
          <a:p>
            <a:r>
              <a:rPr lang="it-IT" dirty="0" smtClean="0"/>
              <a:t>posizione su disco, ma che aggregano risorse o collegamenti, come "Questo PC" che mostra le unità disco</a:t>
            </a:r>
          </a:p>
          <a:p>
            <a:r>
              <a:rPr lang="it-IT" dirty="0" smtClean="0"/>
              <a:t>e dispositivi connessi, o "Documenti" che accedono alla cartella personale dell'utente.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372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723900"/>
            <a:ext cx="10515600" cy="5842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Cartelle di Sistema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8747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9600" dirty="0" smtClean="0"/>
              <a:t>Le cartelle di sistema sono predefinite e fondamentali per il corretto funzionamento di Windows. Alcune delle più importanti includono:</a:t>
            </a:r>
          </a:p>
          <a:p>
            <a:pPr marL="0" indent="0">
              <a:buNone/>
            </a:pPr>
            <a:r>
              <a:rPr lang="it-IT" sz="9600" b="1" dirty="0" smtClean="0"/>
              <a:t>System32</a:t>
            </a:r>
            <a:r>
              <a:rPr lang="it-IT" sz="9600" dirty="0" smtClean="0"/>
              <a:t> : contiene file essenziali per il sistema operativo, come driver, librerie DLL ed eseguibili cruciali per l'avvio e la gestione di Windows.</a:t>
            </a:r>
          </a:p>
          <a:p>
            <a:pPr marL="0" indent="0">
              <a:buNone/>
            </a:pPr>
            <a:r>
              <a:rPr lang="it-IT" sz="9600" b="1" dirty="0" smtClean="0"/>
              <a:t>Windows</a:t>
            </a:r>
            <a:r>
              <a:rPr lang="it-IT" sz="9600" dirty="0" smtClean="0"/>
              <a:t> : cartella principale del sistema operativo dove risiedono le base supportate.</a:t>
            </a:r>
          </a:p>
          <a:p>
            <a:pPr marL="0" indent="0">
              <a:buNone/>
            </a:pPr>
            <a:r>
              <a:rPr lang="it-IT" sz="9600" b="1" dirty="0" smtClean="0"/>
              <a:t>File di programma </a:t>
            </a:r>
            <a:r>
              <a:rPr lang="it-IT" sz="9600" dirty="0" smtClean="0"/>
              <a:t>: dove vengono installate le applicazioni di sistema e di terze parti.</a:t>
            </a:r>
          </a:p>
          <a:p>
            <a:pPr marL="0" indent="0">
              <a:buNone/>
            </a:pPr>
            <a:r>
              <a:rPr lang="it-IT" sz="9600" b="1" dirty="0" smtClean="0"/>
              <a:t>Utenti (Utenti) </a:t>
            </a:r>
            <a:r>
              <a:rPr lang="it-IT" sz="9600" dirty="0" smtClean="0"/>
              <a:t>: contiene le cartelle personali di ogni utente, come Desktop, Documenti, Immagini, Musica e Video.</a:t>
            </a:r>
          </a:p>
          <a:p>
            <a:pPr marL="0" indent="0">
              <a:buNone/>
            </a:pPr>
            <a:r>
              <a:rPr lang="it-IT" sz="9600" b="1" dirty="0" err="1" smtClean="0"/>
              <a:t>Temp</a:t>
            </a:r>
            <a:r>
              <a:rPr lang="it-IT" sz="9600" b="1" dirty="0" smtClean="0"/>
              <a:t> </a:t>
            </a:r>
            <a:r>
              <a:rPr lang="it-IT" sz="9600" dirty="0" smtClean="0"/>
              <a:t>: cartella temporanea utilizzata per file creati e cancellati automaticamente durante le operazioni di sistema o applicazioni.</a:t>
            </a:r>
          </a:p>
          <a:p>
            <a:pPr marL="0" indent="0">
              <a:buNone/>
            </a:pPr>
            <a:r>
              <a:rPr lang="it-IT" sz="9600" b="1" dirty="0" smtClean="0"/>
              <a:t>Cestino (Cestino) </a:t>
            </a:r>
            <a:r>
              <a:rPr lang="it-IT" sz="9600" dirty="0" smtClean="0"/>
              <a:t>: contiene i file cancellati, che possono essere recuperati prima della loro eliminazione definitiva.</a:t>
            </a:r>
          </a:p>
          <a:p>
            <a:pPr marL="0" indent="0">
              <a:buNone/>
            </a:pPr>
            <a:r>
              <a:rPr lang="it-IT" sz="9600" dirty="0" smtClean="0"/>
              <a:t>Le cartelle di sistema hanno permessi speciali che ne impediscono la cancellazione o alterazione accidentale, garantendo la stabilità e sicurezza del sistema.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6497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27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/>
              <a:t>Gestione delle Cartelle in Windows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987425"/>
            <a:ext cx="10515600" cy="4351338"/>
          </a:xfrm>
        </p:spPr>
        <p:txBody>
          <a:bodyPr>
            <a:noAutofit/>
          </a:bodyPr>
          <a:lstStyle/>
          <a:p>
            <a:r>
              <a:rPr lang="it-IT" sz="2000" b="1" dirty="0"/>
              <a:t>Attraverso Esplora File, </a:t>
            </a:r>
            <a:r>
              <a:rPr lang="it-IT" sz="2000" dirty="0"/>
              <a:t>l'utente può creare, rinominare, spostare, copiare ed eliminare cartelle. Le cartelle supportano attributi e permessi che possono accedere o modificare il contenuto, incluso il controllo di accesso basato sugli utenti e la crittografia.</a:t>
            </a:r>
          </a:p>
          <a:p>
            <a:r>
              <a:rPr lang="it-IT" sz="2000" b="1" dirty="0" smtClean="0"/>
              <a:t>Le </a:t>
            </a:r>
            <a:r>
              <a:rPr lang="it-IT" sz="2000" b="1" dirty="0"/>
              <a:t>opzioni di visualizzazione </a:t>
            </a:r>
            <a:r>
              <a:rPr lang="it-IT" sz="2000" dirty="0"/>
              <a:t>consentono di mostrare o nascondere file e cartelle nascoste o di sistema, modificare il modo in cui sono mostrati i contenuti (icona, lista, dettagli), e personalizzare il comportamento dell'apertura di Esplora file.</a:t>
            </a:r>
          </a:p>
          <a:p>
            <a:r>
              <a:rPr lang="it-IT" sz="2000" dirty="0" smtClean="0"/>
              <a:t>Ruolo </a:t>
            </a:r>
            <a:r>
              <a:rPr lang="it-IT" sz="2000" dirty="0"/>
              <a:t>nella Stabilità e Performance</a:t>
            </a:r>
          </a:p>
          <a:p>
            <a:r>
              <a:rPr lang="it-IT" sz="2000" dirty="0"/>
              <a:t>La cartella di sistema gestisce file vitali per il funzionamento di Windows, inclusi driver hardware e driver. L'integrità compromessa di questi file può causare malfunzionamenti o blocchi. Windows offre strumenti come il Controllo File di Sistema (SFC) per verificare e riparare i file danneggiati nella cartella di sistema.</a:t>
            </a:r>
          </a:p>
          <a:p>
            <a:r>
              <a:rPr lang="it-IT" sz="2000" dirty="0" smtClean="0"/>
              <a:t>Durante </a:t>
            </a:r>
            <a:r>
              <a:rPr lang="it-IT" sz="2000" dirty="0"/>
              <a:t>gli aggiornamenti o le installazioni del software, i file nelle cartelle di sistema vengono aggiornati o modificati per garantire sicurezza, compatibilità e prestazioni ottimali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306609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/>
          <a:lstStyle/>
          <a:p>
            <a:pPr algn="ctr"/>
            <a:r>
              <a:rPr lang="it-IT" b="1" dirty="0" smtClean="0"/>
              <a:t>Cartelle </a:t>
            </a:r>
            <a:r>
              <a:rPr lang="it-IT" b="1" dirty="0"/>
              <a:t>in Windows</a:t>
            </a:r>
          </a:p>
        </p:txBody>
      </p:sp>
      <p:sp>
        <p:nvSpPr>
          <p:cNvPr id="4" name="Rettangolo 3"/>
          <p:cNvSpPr/>
          <p:nvPr/>
        </p:nvSpPr>
        <p:spPr>
          <a:xfrm>
            <a:off x="704850" y="1744186"/>
            <a:ext cx="105791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dirty="0"/>
              <a:t>In sintesi, le cartelle in Windows rappresentano un sistema sofisticato e strutturato per la gestione ordinata e sicura dei dati, con una chiara distinzione tra cartelle utente e cartelle di sistema, queste ultime essenziali per la stabilità complessiva e il corretto funzionamento del sistema operativo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395428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582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Tema di Office</vt:lpstr>
      <vt:lpstr>Presentazione standard di PowerPoint</vt:lpstr>
      <vt:lpstr>Le cartelle in Windows sono strutture logiche che consentono di organizzare file e dati in modo gerarchico e ordinato. Analiticamente, questi sono elementi fondamentali per la gestione del file system, consentendo sia all'utente che al sistema operativo di accedere, archiviare e proteggere i dati in modo efficiente.</vt:lpstr>
      <vt:lpstr>Cartelle di Sistema </vt:lpstr>
      <vt:lpstr>Gestione delle Cartelle in Windows </vt:lpstr>
      <vt:lpstr>Cartelle in Windows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dp</dc:creator>
  <cp:lastModifiedBy>dp</cp:lastModifiedBy>
  <cp:revision>2</cp:revision>
  <dcterms:created xsi:type="dcterms:W3CDTF">2025-11-16T22:46:03Z</dcterms:created>
  <dcterms:modified xsi:type="dcterms:W3CDTF">2025-11-16T22:53:44Z</dcterms:modified>
</cp:coreProperties>
</file>