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50A09-54FB-4E63-A957-7027EC8169C7}" type="datetimeFigureOut">
              <a:rPr lang="it-IT" smtClean="0"/>
              <a:t>23/11/2025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0735-9352-4186-BC8E-0FFA9A2C38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6053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50A09-54FB-4E63-A957-7027EC8169C7}" type="datetimeFigureOut">
              <a:rPr lang="it-IT" smtClean="0"/>
              <a:t>23/11/2025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0735-9352-4186-BC8E-0FFA9A2C38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800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50A09-54FB-4E63-A957-7027EC8169C7}" type="datetimeFigureOut">
              <a:rPr lang="it-IT" smtClean="0"/>
              <a:t>23/11/2025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0735-9352-4186-BC8E-0FFA9A2C38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007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50A09-54FB-4E63-A957-7027EC8169C7}" type="datetimeFigureOut">
              <a:rPr lang="it-IT" smtClean="0"/>
              <a:t>23/11/2025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0735-9352-4186-BC8E-0FFA9A2C38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57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50A09-54FB-4E63-A957-7027EC8169C7}" type="datetimeFigureOut">
              <a:rPr lang="it-IT" smtClean="0"/>
              <a:t>23/11/2025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0735-9352-4186-BC8E-0FFA9A2C38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160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50A09-54FB-4E63-A957-7027EC8169C7}" type="datetimeFigureOut">
              <a:rPr lang="it-IT" smtClean="0"/>
              <a:t>23/11/2025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0735-9352-4186-BC8E-0FFA9A2C38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5264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50A09-54FB-4E63-A957-7027EC8169C7}" type="datetimeFigureOut">
              <a:rPr lang="it-IT" smtClean="0"/>
              <a:t>23/11/2025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0735-9352-4186-BC8E-0FFA9A2C38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8276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50A09-54FB-4E63-A957-7027EC8169C7}" type="datetimeFigureOut">
              <a:rPr lang="it-IT" smtClean="0"/>
              <a:t>23/11/2025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0735-9352-4186-BC8E-0FFA9A2C38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2001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50A09-54FB-4E63-A957-7027EC8169C7}" type="datetimeFigureOut">
              <a:rPr lang="it-IT" smtClean="0"/>
              <a:t>23/11/2025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0735-9352-4186-BC8E-0FFA9A2C38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8347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50A09-54FB-4E63-A957-7027EC8169C7}" type="datetimeFigureOut">
              <a:rPr lang="it-IT" smtClean="0"/>
              <a:t>23/11/2025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0735-9352-4186-BC8E-0FFA9A2C38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670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50A09-54FB-4E63-A957-7027EC8169C7}" type="datetimeFigureOut">
              <a:rPr lang="it-IT" smtClean="0"/>
              <a:t>23/11/2025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0735-9352-4186-BC8E-0FFA9A2C38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118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50A09-54FB-4E63-A957-7027EC8169C7}" type="datetimeFigureOut">
              <a:rPr lang="it-IT" smtClean="0"/>
              <a:t>23/11/2025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E0735-9352-4186-BC8E-0FFA9A2C38E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902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s'è una pen drive e qual è la differenza tra pen drive 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5792" y="2398758"/>
            <a:ext cx="4848225" cy="322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/>
          <p:cNvSpPr/>
          <p:nvPr/>
        </p:nvSpPr>
        <p:spPr>
          <a:xfrm>
            <a:off x="470263" y="937400"/>
            <a:ext cx="112079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i="0" dirty="0" smtClean="0">
                <a:effectLst/>
                <a:latin typeface="fkGroteskNeue"/>
              </a:rPr>
              <a:t>Pen drive - chiavetta USB, penna USB o USB flash drive) </a:t>
            </a:r>
            <a:endParaRPr lang="it-IT" sz="3200" b="1" dirty="0"/>
          </a:p>
        </p:txBody>
      </p:sp>
    </p:spTree>
    <p:extLst>
      <p:ext uri="{BB962C8B-B14F-4D97-AF65-F5344CB8AC3E}">
        <p14:creationId xmlns:p14="http://schemas.microsoft.com/office/powerpoint/2010/main" val="626828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744583" y="914400"/>
            <a:ext cx="1109036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000" b="0" i="0" dirty="0" smtClean="0">
                <a:effectLst/>
                <a:latin typeface="fkGroteskNeue"/>
              </a:rPr>
              <a:t>La </a:t>
            </a:r>
            <a:r>
              <a:rPr lang="it-IT" sz="4000" b="0" i="0" dirty="0" err="1" smtClean="0">
                <a:effectLst/>
                <a:latin typeface="fkGroteskNeue"/>
              </a:rPr>
              <a:t>pen</a:t>
            </a:r>
            <a:r>
              <a:rPr lang="it-IT" sz="4000" b="0" i="0" dirty="0" smtClean="0">
                <a:effectLst/>
                <a:latin typeface="fkGroteskNeue"/>
              </a:rPr>
              <a:t> drive (nota anche come chiavetta USB, penna USB o USB flash drive) è un dispositivo di memoria portatile che si collega al computer o ad altri dispositivi attraverso una porta USB. Utilizza la memoria flash, che è una tecnologia di archiviazione digitale affidabile e non volatile, ovvero i dati rimangono memorizzati anche quando il dispositivo è scollegato dalla corrente.​</a:t>
            </a:r>
          </a:p>
        </p:txBody>
      </p:sp>
    </p:spTree>
    <p:extLst>
      <p:ext uri="{BB962C8B-B14F-4D97-AF65-F5344CB8AC3E}">
        <p14:creationId xmlns:p14="http://schemas.microsoft.com/office/powerpoint/2010/main" val="3727532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391886" y="470263"/>
            <a:ext cx="1158675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600" b="1" i="0" dirty="0" smtClean="0">
                <a:effectLst/>
                <a:latin typeface="fkGrotesk"/>
              </a:rPr>
              <a:t>Come funziona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b="0" i="0" dirty="0" smtClean="0">
                <a:effectLst/>
                <a:latin typeface="fkGroteskNeue"/>
              </a:rPr>
              <a:t>All'interno della </a:t>
            </a:r>
            <a:r>
              <a:rPr lang="it-IT" sz="3600" b="0" i="0" dirty="0" err="1" smtClean="0">
                <a:effectLst/>
                <a:latin typeface="fkGroteskNeue"/>
              </a:rPr>
              <a:t>pen</a:t>
            </a:r>
            <a:r>
              <a:rPr lang="it-IT" sz="3600" b="0" i="0" dirty="0" smtClean="0">
                <a:effectLst/>
                <a:latin typeface="fkGroteskNeue"/>
              </a:rPr>
              <a:t> drive ci sono microchip di memoria flash e un controller, che gestisce la scrittura e lettura dei dati, rendendone l'uso veloce e sicuro.​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b="0" i="0" dirty="0" smtClean="0">
                <a:effectLst/>
                <a:latin typeface="fkGroteskNeue"/>
              </a:rPr>
              <a:t>Basta inserirla nella porta USB di computer, </a:t>
            </a:r>
            <a:r>
              <a:rPr lang="it-IT" sz="3600" b="0" i="0" dirty="0" err="1" smtClean="0">
                <a:effectLst/>
                <a:latin typeface="fkGroteskNeue"/>
              </a:rPr>
              <a:t>smart</a:t>
            </a:r>
            <a:r>
              <a:rPr lang="it-IT" sz="3600" b="0" i="0" dirty="0" smtClean="0">
                <a:effectLst/>
                <a:latin typeface="fkGroteskNeue"/>
              </a:rPr>
              <a:t> TV, radio, autoradio, ecc. per trasferire, copiare o visualizzare file audio, video, documenti e immagini.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b="0" i="0" dirty="0" smtClean="0">
                <a:effectLst/>
                <a:latin typeface="fkGroteskNeue"/>
              </a:rPr>
              <a:t>Il sistema operativo riconosce come “periferica di archiviazione di massa”, permettendo all'utente di vedere il suo contenuto come una cartella normale.​</a:t>
            </a:r>
            <a:endParaRPr lang="it-IT" sz="3600" b="0" i="0" dirty="0" smtClean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9193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31073" y="339634"/>
            <a:ext cx="1153450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600" b="1" i="0" dirty="0" smtClean="0">
                <a:effectLst/>
                <a:latin typeface="fkGrotesk"/>
              </a:rPr>
              <a:t>Utilizzi principali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b="0" i="0" dirty="0" smtClean="0">
                <a:effectLst/>
                <a:latin typeface="fkGroteskNeue"/>
              </a:rPr>
              <a:t>Archiviazione temporanea o permanente di file personali, musica, foto, documenti.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b="0" i="0" dirty="0" smtClean="0">
                <a:effectLst/>
                <a:latin typeface="fkGroteskNeue"/>
              </a:rPr>
              <a:t>Trasporto di dati tra diversi computer o dispositivi compatibili con USB.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b="0" i="0" dirty="0" smtClean="0">
                <a:effectLst/>
                <a:latin typeface="fkGroteskNeue"/>
              </a:rPr>
              <a:t>Backup rapido di file importanti, utile per la sicurezza e la portabilità.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b="0" i="0" dirty="0" smtClean="0">
                <a:effectLst/>
                <a:latin typeface="fkGroteskNeue"/>
              </a:rPr>
              <a:t>Installazione di software, sistemi operativi, aggiornamenti o driver (es. </a:t>
            </a:r>
            <a:r>
              <a:rPr lang="it-IT" sz="3600" b="0" i="0" dirty="0" err="1" smtClean="0">
                <a:effectLst/>
                <a:latin typeface="fkGroteskNeue"/>
              </a:rPr>
              <a:t>pendrive</a:t>
            </a:r>
            <a:r>
              <a:rPr lang="it-IT" sz="3600" b="0" i="0" dirty="0" smtClean="0">
                <a:effectLst/>
                <a:latin typeface="fkGroteskNeue"/>
              </a:rPr>
              <a:t> avviabile).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b="0" i="0" dirty="0" smtClean="0">
                <a:effectLst/>
                <a:latin typeface="fkGroteskNeue"/>
              </a:rPr>
              <a:t>Condivisione di materiali in ambito scolastico, lavorativo o personale.</a:t>
            </a:r>
            <a:endParaRPr lang="it-IT" sz="3600" b="0" i="0" dirty="0" smtClean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1809753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74319" y="335846"/>
            <a:ext cx="1150837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600" b="1" i="0" dirty="0" smtClean="0">
                <a:effectLst/>
                <a:latin typeface="fkGrotesk"/>
              </a:rPr>
              <a:t>Vantaggi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b="0" i="0" dirty="0" smtClean="0">
                <a:effectLst/>
                <a:latin typeface="fkGroteskNeue"/>
              </a:rPr>
              <a:t>Piccola, leggera e facilmente trasportabile.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b="0" i="0" dirty="0" smtClean="0">
                <a:effectLst/>
                <a:latin typeface="fkGroteskNeue"/>
              </a:rPr>
              <a:t>Non richiede alimentazione esterna.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b="0" i="0" dirty="0" smtClean="0">
                <a:effectLst/>
                <a:latin typeface="fkGroteskNeue"/>
              </a:rPr>
              <a:t>Compatibile con moltissimi dispositivi (PC, Mac, Linux, Smart TV, autoradio).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b="0" i="0" dirty="0" smtClean="0">
                <a:effectLst/>
                <a:latin typeface="fkGroteskNeue"/>
              </a:rPr>
              <a:t>Capacità variabile: da pochi GB (Gigabyte) fino a 2 TB (</a:t>
            </a:r>
            <a:r>
              <a:rPr lang="it-IT" sz="3600" b="0" i="0" dirty="0" err="1" smtClean="0">
                <a:effectLst/>
                <a:latin typeface="fkGroteskNeue"/>
              </a:rPr>
              <a:t>Terabyte</a:t>
            </a:r>
            <a:r>
              <a:rPr lang="it-IT" sz="3600" b="0" i="0" dirty="0" smtClean="0">
                <a:effectLst/>
                <a:latin typeface="fkGroteskNeue"/>
              </a:rPr>
              <a:t>) nei modelli più recenti.​</a:t>
            </a:r>
          </a:p>
          <a:p>
            <a:r>
              <a:rPr lang="it-IT" sz="3600" b="0" i="0" dirty="0" smtClean="0">
                <a:effectLst/>
                <a:latin typeface="fkGroteskNeue"/>
              </a:rPr>
              <a:t>La </a:t>
            </a:r>
            <a:r>
              <a:rPr lang="it-IT" sz="3600" b="0" i="0" dirty="0" err="1" smtClean="0">
                <a:effectLst/>
                <a:latin typeface="fkGroteskNeue"/>
              </a:rPr>
              <a:t>pen</a:t>
            </a:r>
            <a:r>
              <a:rPr lang="it-IT" sz="3600" b="0" i="0" dirty="0" smtClean="0">
                <a:effectLst/>
                <a:latin typeface="fkGroteskNeue"/>
              </a:rPr>
              <a:t> drive è diventata uno degli strumenti più diffusi per archiviare, trasportare e condividere dati in modo rapido, sicuro e pratico, sia nell'ambito domestico che professionale</a:t>
            </a:r>
            <a:endParaRPr lang="it-IT" sz="3600" b="0" i="0" dirty="0">
              <a:effectLst/>
              <a:latin typeface="fkGroteskNeue"/>
            </a:endParaRPr>
          </a:p>
        </p:txBody>
      </p:sp>
    </p:spTree>
    <p:extLst>
      <p:ext uri="{BB962C8B-B14F-4D97-AF65-F5344CB8AC3E}">
        <p14:creationId xmlns:p14="http://schemas.microsoft.com/office/powerpoint/2010/main" val="9439353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321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fkGrotesk</vt:lpstr>
      <vt:lpstr>fkGroteskNeue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dp</dc:creator>
  <cp:lastModifiedBy>dp</cp:lastModifiedBy>
  <cp:revision>1</cp:revision>
  <dcterms:created xsi:type="dcterms:W3CDTF">2025-11-23T13:56:52Z</dcterms:created>
  <dcterms:modified xsi:type="dcterms:W3CDTF">2025-11-23T13:57:18Z</dcterms:modified>
</cp:coreProperties>
</file>