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4280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629A9E-3F3E-2D43-AF04-91840804018D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F57D2-48FF-1342-832E-5212122B2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06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F57D2-48FF-1342-832E-5212122B22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70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6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54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8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4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7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1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85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07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4D5A0-C272-6F46-808E-D094228E2DDA}" type="datetimeFigureOut">
              <a:rPr lang="en-US" smtClean="0"/>
              <a:t>18/10/25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DA897-80C5-3040-ACCE-C1DF61B28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7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75500" y="2110613"/>
            <a:ext cx="5268888" cy="63611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5541" y="664868"/>
            <a:ext cx="5610133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65541" y="664868"/>
            <a:ext cx="5603931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Days</a:t>
            </a:r>
            <a:r>
              <a:rPr lang="it-IT" sz="5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of  the  week</a:t>
            </a:r>
            <a:endParaRPr lang="it-IT" sz="54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08708" y="2110613"/>
            <a:ext cx="3570396" cy="59093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Monday</a:t>
            </a:r>
            <a:endParaRPr lang="it-IT" sz="5400" b="1" cap="none" spc="0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it-IT" sz="54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Tuesday</a:t>
            </a:r>
            <a:endParaRPr lang="it-IT" sz="5400" b="1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it-IT" sz="5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Wednesday</a:t>
            </a:r>
          </a:p>
          <a:p>
            <a:pPr algn="ctr"/>
            <a:r>
              <a:rPr lang="it-IT" sz="54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Thursday</a:t>
            </a:r>
            <a:endParaRPr lang="it-IT" sz="5400" b="1" cap="none" spc="0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it-IT" sz="54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Friday</a:t>
            </a:r>
            <a:endParaRPr lang="it-IT" sz="5400" b="1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it-IT" sz="54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Saturday</a:t>
            </a:r>
            <a:endParaRPr lang="it-IT" sz="5400" b="1" cap="none" spc="0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it-IT" sz="54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Sunday</a:t>
            </a:r>
            <a:endParaRPr lang="it-IT" sz="5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8301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48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Monday</a:t>
            </a:r>
            <a:r>
              <a:rPr lang="it-IT" sz="48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		__________ 	</a:t>
            </a:r>
          </a:p>
          <a:p>
            <a:pPr marL="0" indent="0">
              <a:buNone/>
            </a:pPr>
            <a:r>
              <a:rPr lang="it-IT" sz="48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Tuesday</a:t>
            </a:r>
            <a:r>
              <a:rPr lang="it-IT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__________	</a:t>
            </a:r>
          </a:p>
          <a:p>
            <a:pPr marL="0" indent="0">
              <a:buNone/>
            </a:pPr>
            <a:r>
              <a:rPr lang="it-IT" sz="48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Wednesday</a:t>
            </a:r>
            <a:r>
              <a:rPr lang="it-IT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_________	</a:t>
            </a:r>
          </a:p>
          <a:p>
            <a:pPr marL="0" indent="0">
              <a:buNone/>
            </a:pPr>
            <a:r>
              <a:rPr lang="it-IT" sz="48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Thursday</a:t>
            </a:r>
            <a:r>
              <a:rPr lang="it-IT" sz="48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</a:t>
            </a:r>
            <a:r>
              <a:rPr lang="it-IT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__________	</a:t>
            </a:r>
          </a:p>
          <a:p>
            <a:pPr marL="0" indent="0">
              <a:buNone/>
            </a:pPr>
            <a:r>
              <a:rPr lang="it-IT" sz="48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Friday</a:t>
            </a:r>
            <a:r>
              <a:rPr lang="it-IT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	__________	</a:t>
            </a:r>
          </a:p>
          <a:p>
            <a:pPr marL="0" indent="0">
              <a:buNone/>
            </a:pPr>
            <a:r>
              <a:rPr lang="it-IT" sz="48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Saturday</a:t>
            </a:r>
            <a:r>
              <a:rPr lang="it-IT" sz="48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</a:t>
            </a:r>
            <a:r>
              <a:rPr lang="it-IT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__________	</a:t>
            </a:r>
            <a:endParaRPr lang="it-IT" sz="4800" b="1" cap="none" spc="0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it-IT" sz="48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Sunday</a:t>
            </a:r>
            <a:r>
              <a:rPr lang="it-IT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__________	</a:t>
            </a:r>
          </a:p>
          <a:p>
            <a:pPr marL="0" indent="0">
              <a:buNone/>
            </a:pPr>
            <a:endParaRPr lang="it-IT" sz="4800" b="1" cap="none" spc="0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sz="4800" dirty="0"/>
          </a:p>
        </p:txBody>
      </p:sp>
      <p:sp>
        <p:nvSpPr>
          <p:cNvPr id="4" name="Rectangle 3"/>
          <p:cNvSpPr/>
          <p:nvPr/>
        </p:nvSpPr>
        <p:spPr>
          <a:xfrm>
            <a:off x="262291" y="435170"/>
            <a:ext cx="62528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DAYS  OF  THE  WEEK</a:t>
            </a:r>
            <a:endParaRPr lang="it-IT" sz="5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3049" y="1485145"/>
            <a:ext cx="5039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READ,  WRITE AND  COLOUR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7877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0715"/>
            <a:ext cx="67018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MONTHS OF THE YEAR</a:t>
            </a:r>
            <a:endParaRPr lang="it-IT" sz="5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6029" y="812099"/>
            <a:ext cx="5336439" cy="82176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4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JANUARY</a:t>
            </a:r>
          </a:p>
          <a:p>
            <a:pPr algn="ctr"/>
            <a:r>
              <a:rPr lang="it-IT" sz="4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FEBRUARY</a:t>
            </a:r>
          </a:p>
          <a:p>
            <a:pPr algn="ctr"/>
            <a:r>
              <a:rPr lang="it-IT" sz="44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MARCH</a:t>
            </a:r>
          </a:p>
          <a:p>
            <a:pPr algn="ctr"/>
            <a:r>
              <a:rPr lang="it-IT" sz="4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APRIL</a:t>
            </a:r>
          </a:p>
          <a:p>
            <a:pPr algn="ctr"/>
            <a:r>
              <a:rPr lang="it-IT" sz="4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MAY</a:t>
            </a:r>
          </a:p>
          <a:p>
            <a:pPr algn="ctr"/>
            <a:r>
              <a:rPr lang="it-IT" sz="44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JUNE</a:t>
            </a:r>
          </a:p>
          <a:p>
            <a:pPr algn="ctr"/>
            <a:r>
              <a:rPr lang="it-IT" sz="44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</a:t>
            </a:r>
            <a:r>
              <a:rPr lang="it-IT" sz="4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ULY</a:t>
            </a:r>
          </a:p>
          <a:p>
            <a:pPr algn="ctr"/>
            <a:r>
              <a:rPr lang="it-IT" sz="44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AUGUST</a:t>
            </a:r>
          </a:p>
          <a:p>
            <a:pPr algn="ctr"/>
            <a:r>
              <a:rPr lang="it-IT" sz="4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SEPTEMBER</a:t>
            </a:r>
          </a:p>
          <a:p>
            <a:pPr algn="ctr"/>
            <a:r>
              <a:rPr lang="it-IT" sz="44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OCTOBER</a:t>
            </a:r>
          </a:p>
          <a:p>
            <a:pPr algn="ctr"/>
            <a:r>
              <a:rPr lang="it-IT" sz="4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NOVEMBER</a:t>
            </a:r>
          </a:p>
          <a:p>
            <a:pPr algn="ctr"/>
            <a:r>
              <a:rPr lang="it-IT" sz="44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DECEMBER</a:t>
            </a:r>
            <a:endParaRPr lang="it-IT" sz="4400" b="1" cap="none" spc="0" dirty="0">
              <a:ln w="12700">
                <a:solidFill>
                  <a:schemeClr val="tx1"/>
                </a:solidFill>
                <a:prstDash val="solid"/>
              </a:ln>
              <a:noFill/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6078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20" y="933636"/>
            <a:ext cx="6172200" cy="791648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JANUARY	    ________________</a:t>
            </a:r>
          </a:p>
          <a:p>
            <a:pPr marL="0" indent="0">
              <a:buNone/>
            </a:pPr>
            <a:r>
              <a:rPr lang="it-IT" sz="3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FEBRUARY	</a:t>
            </a: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________________</a:t>
            </a:r>
          </a:p>
          <a:p>
            <a:pPr marL="0" indent="0">
              <a:buNone/>
            </a:pP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MARCH		________________</a:t>
            </a:r>
          </a:p>
          <a:p>
            <a:pPr marL="0" indent="0">
              <a:buNone/>
            </a:pPr>
            <a:r>
              <a:rPr lang="it-IT" sz="3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APRIL			</a:t>
            </a: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________________</a:t>
            </a:r>
          </a:p>
          <a:p>
            <a:pPr marL="0" indent="0">
              <a:buNone/>
            </a:pPr>
            <a:r>
              <a:rPr lang="it-IT" sz="3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MAY				</a:t>
            </a: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________________</a:t>
            </a:r>
          </a:p>
          <a:p>
            <a:pPr marL="0" indent="0">
              <a:buNone/>
            </a:pP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JUNE			________________</a:t>
            </a:r>
          </a:p>
          <a:p>
            <a:pPr marL="0" indent="0">
              <a:buNone/>
            </a:pP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</a:t>
            </a:r>
            <a:r>
              <a:rPr lang="it-IT" sz="3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ULY			    </a:t>
            </a: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________________</a:t>
            </a:r>
          </a:p>
          <a:p>
            <a:pPr marL="0" indent="0">
              <a:buNone/>
            </a:pP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AUGUST      ________________</a:t>
            </a:r>
          </a:p>
          <a:p>
            <a:pPr marL="0" indent="0">
              <a:buNone/>
            </a:pPr>
            <a:r>
              <a:rPr lang="it-IT" sz="3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SEPTEMBER</a:t>
            </a: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________________</a:t>
            </a:r>
          </a:p>
          <a:p>
            <a:pPr marL="0" indent="0">
              <a:buNone/>
            </a:pP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OCTOBER     ________________</a:t>
            </a:r>
          </a:p>
          <a:p>
            <a:pPr marL="0" indent="0">
              <a:buNone/>
            </a:pPr>
            <a:r>
              <a:rPr lang="it-IT" sz="3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NOVEMBER </a:t>
            </a: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________________</a:t>
            </a:r>
            <a:endParaRPr lang="it-IT" sz="3600" b="1" cap="none" spc="0" dirty="0" smtClean="0">
              <a:ln w="12700">
                <a:solidFill>
                  <a:schemeClr val="tx1"/>
                </a:solidFill>
                <a:prstDash val="solid"/>
              </a:ln>
              <a:noFill/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it-IT" sz="3600" b="1" dirty="0" smtClean="0">
                <a:ln w="12700">
                  <a:solidFill>
                    <a:schemeClr val="tx1"/>
                  </a:solidFill>
                  <a:prstDash val="solid"/>
                </a:ln>
                <a:noFill/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DECEMBER  ________________</a:t>
            </a:r>
          </a:p>
          <a:p>
            <a:pPr marL="0" indent="0">
              <a:buNone/>
            </a:pPr>
            <a:endParaRPr lang="it-IT" sz="3600" b="1" cap="none" spc="0" dirty="0" smtClean="0">
              <a:ln w="12700">
                <a:solidFill>
                  <a:schemeClr val="tx1"/>
                </a:solidFill>
                <a:prstDash val="solid"/>
              </a:ln>
              <a:noFill/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91288" y="225750"/>
            <a:ext cx="57080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4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it-IT" sz="4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</a:t>
            </a:r>
            <a:r>
              <a:rPr lang="it-IT" sz="4000" b="1" u="sng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MONTHS OF THE YEAR</a:t>
            </a:r>
            <a:endParaRPr lang="it-IT" sz="4000" b="1" u="sng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3026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45</Words>
  <Application>Microsoft Macintosh PowerPoint</Application>
  <PresentationFormat>On-screen Show (4:3)</PresentationFormat>
  <Paragraphs>44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Giuliana De Antoni</dc:creator>
  <cp:lastModifiedBy>Alessandro Moretti</cp:lastModifiedBy>
  <cp:revision>4</cp:revision>
  <dcterms:created xsi:type="dcterms:W3CDTF">2019-05-22T06:17:30Z</dcterms:created>
  <dcterms:modified xsi:type="dcterms:W3CDTF">2025-10-18T06:24:25Z</dcterms:modified>
</cp:coreProperties>
</file>